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3"/>
    <p:restoredTop sz="94665"/>
  </p:normalViewPr>
  <p:slideViewPr>
    <p:cSldViewPr snapToGrid="0" snapToObjects="1">
      <p:cViewPr>
        <p:scale>
          <a:sx n="100" d="100"/>
          <a:sy n="100" d="100"/>
        </p:scale>
        <p:origin x="2816" y="2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EC2B5-B753-9147-9FDE-DF143F87F865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91EAA-CE3A-8146-AB11-7283F50F35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91EAA-CE3A-8146-AB11-7283F50F357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A6AE-836C-5243-AC84-E57636B375E2}" type="datetimeFigureOut">
              <a:rPr lang="de-DE" smtClean="0"/>
              <a:t>16.03.17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8473-3E1B-F148-9C30-57F226E703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Bildschirmpräsentation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Koeplin</dc:creator>
  <cp:lastModifiedBy>Lena Koeplin</cp:lastModifiedBy>
  <cp:revision>3</cp:revision>
  <dcterms:created xsi:type="dcterms:W3CDTF">2017-03-16T09:15:20Z</dcterms:created>
  <dcterms:modified xsi:type="dcterms:W3CDTF">2017-03-16T09:19:18Z</dcterms:modified>
</cp:coreProperties>
</file>