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7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>
        <p:scale>
          <a:sx n="400" d="100"/>
          <a:sy n="400" d="100"/>
        </p:scale>
        <p:origin x="-7416" y="-3776"/>
      </p:cViewPr>
      <p:guideLst>
        <p:guide pos="317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EC2B5-B753-9147-9FDE-DF143F87F865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91EAA-CE3A-8146-AB11-7283F50F35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1EAA-CE3A-8146-AB11-7283F50F357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1EAA-CE3A-8146-AB11-7283F50F35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41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1EAA-CE3A-8146-AB11-7283F50F35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72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91EAA-CE3A-8146-AB11-7283F50F35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31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0A6AE-836C-5243-AC84-E57636B375E2}" type="datetimeFigureOut">
              <a:rPr lang="de-DE" smtClean="0"/>
              <a:t>22.01.21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38473-3E1B-F148-9C30-57F226E70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BE05A8D-DE6E-ED44-AB90-C92F52BE7D26}"/>
              </a:ext>
            </a:extLst>
          </p:cNvPr>
          <p:cNvSpPr txBox="1"/>
          <p:nvPr/>
        </p:nvSpPr>
        <p:spPr>
          <a:xfrm>
            <a:off x="4482193" y="38372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1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1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32F13-7429-1E4C-BE4C-28D594775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20000"/>
            <a:ext cx="6559714" cy="432000"/>
          </a:xfrm>
          <a:effectLst>
            <a:outerShdw blurRad="127000" algn="ctr" rotWithShape="0">
              <a:schemeClr val="bg2">
                <a:lumMod val="50000"/>
                <a:alpha val="50000"/>
              </a:schemeClr>
            </a:outerShdw>
          </a:effectLst>
        </p:spPr>
        <p:txBody>
          <a:bodyPr lIns="0" tIns="0" rIns="0" bIns="0" anchor="t">
            <a:no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+mn-lt"/>
              </a:rPr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3DEAAC-D874-D04C-88ED-39801AE1D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160000"/>
            <a:ext cx="6664817" cy="2983500"/>
          </a:xfrm>
          <a:effectLst>
            <a:outerShdw blurRad="127000" algn="ctr" rotWithShape="0">
              <a:schemeClr val="bg2">
                <a:lumMod val="50000"/>
                <a:alpha val="50000"/>
              </a:schemeClr>
            </a:outerShdw>
          </a:effectLst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chemeClr val="bg1"/>
                </a:solidFill>
              </a:rPr>
              <a:t>Fließtext</a:t>
            </a:r>
          </a:p>
          <a:p>
            <a:r>
              <a:rPr lang="de-DE" sz="1800" dirty="0">
                <a:solidFill>
                  <a:schemeClr val="bg1"/>
                </a:solidFill>
              </a:rPr>
              <a:t>Aufzählung</a:t>
            </a:r>
          </a:p>
          <a:p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Macintosh PowerPoint</Application>
  <PresentationFormat>Bildschirmpräsentation (16:9)</PresentationFormat>
  <Paragraphs>7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Headline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WILLOW CREEK TAGESKONFERENZ 2021</dc:title>
  <dc:subject/>
  <dc:creator>Willow Creek Schweiz</dc:creator>
  <cp:keywords/>
  <dc:description>Version: 210122 lz1
Software: PowerPoint Mac (MS365)</dc:description>
  <cp:lastModifiedBy>Lars Zimmer</cp:lastModifiedBy>
  <cp:revision>26</cp:revision>
  <dcterms:created xsi:type="dcterms:W3CDTF">2017-03-16T09:15:20Z</dcterms:created>
  <dcterms:modified xsi:type="dcterms:W3CDTF">2021-01-22T09:31:37Z</dcterms:modified>
  <cp:category/>
</cp:coreProperties>
</file>